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1" r:id="rId25"/>
    <p:sldId id="262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432" y="-1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93E3-1BED-41F6-8CBF-34CBAA93F29D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CCEF-6CC6-432E-A72C-CF60BAF5435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54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C68-8E4C-4261-BD7A-F21AC002B8A6}" type="slidenum">
              <a:rPr lang="nl-NL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63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95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14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9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2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9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1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8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515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33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8F16-D9F1-4F5A-9468-79B80ACC9FE7}" type="datetimeFigureOut">
              <a:rPr lang="nl-BE" smtClean="0"/>
              <a:pPr/>
              <a:t>05-09-2016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D642-A999-4CE6-8D56-0EDBF880CB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24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Interesses/hobby’s: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Onderwijs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Lopen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Stikken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Tijd vrij met kindjes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Feesten  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Ordenen/opruimen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Bakken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 </a:t>
            </a: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06339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FF0000"/>
                </a:solidFill>
              </a:rPr>
              <a:t>Petra Steenhout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805" b="26684"/>
          <a:stretch/>
        </p:blipFill>
        <p:spPr bwMode="auto">
          <a:xfrm>
            <a:off x="1605812" y="1941504"/>
            <a:ext cx="2475991" cy="29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69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41993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Technologie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Lopen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Goei bierkes proeven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Punktueel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Aan computers prutsen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Puzzelstukjes vanonder de sofa halen</a:t>
            </a:r>
          </a:p>
          <a:p>
            <a:pPr marL="457200" indent="-457200">
              <a:buFontTx/>
              <a:buChar char="-"/>
            </a:pPr>
            <a:r>
              <a:rPr lang="nl-BE" sz="2800" b="1" smtClean="0">
                <a:solidFill>
                  <a:schemeClr val="bg1"/>
                </a:solidFill>
              </a:rPr>
              <a:t>Teamplayer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FF0000"/>
                </a:solidFill>
              </a:rPr>
              <a:t>Jorg Heymans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05000"/>
            <a:ext cx="2089802" cy="293260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28800"/>
            <a:ext cx="2260600" cy="311386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29200" y="563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43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reizen</a:t>
            </a:r>
          </a:p>
          <a:p>
            <a:pPr marL="457200" indent="-457200">
              <a:buFontTx/>
              <a:buChar char="-"/>
            </a:pPr>
            <a:r>
              <a:rPr lang="nl-BE" sz="2400" b="1" dirty="0">
                <a:solidFill>
                  <a:schemeClr val="bg1"/>
                </a:solidFill>
              </a:rPr>
              <a:t>l</a:t>
            </a:r>
            <a:r>
              <a:rPr lang="nl-BE" sz="2400" b="1" dirty="0" smtClean="0">
                <a:solidFill>
                  <a:schemeClr val="bg1"/>
                </a:solidFill>
              </a:rPr>
              <a:t>ekker eten</a:t>
            </a:r>
          </a:p>
          <a:p>
            <a:pPr marL="457200" indent="-457200">
              <a:buFontTx/>
              <a:buChar char="-"/>
            </a:pPr>
            <a:r>
              <a:rPr lang="nl-BE" sz="2400" b="1" dirty="0">
                <a:solidFill>
                  <a:schemeClr val="bg1"/>
                </a:solidFill>
              </a:rPr>
              <a:t>s</a:t>
            </a:r>
            <a:r>
              <a:rPr lang="nl-BE" sz="2400" b="1" dirty="0" smtClean="0">
                <a:solidFill>
                  <a:schemeClr val="bg1"/>
                </a:solidFill>
              </a:rPr>
              <a:t>port </a:t>
            </a:r>
          </a:p>
          <a:p>
            <a:pPr marL="457200" indent="-457200">
              <a:buFontTx/>
              <a:buChar char="-"/>
            </a:pPr>
            <a:r>
              <a:rPr lang="nl-BE" sz="1400" b="1" dirty="0">
                <a:solidFill>
                  <a:schemeClr val="bg1"/>
                </a:solidFill>
              </a:rPr>
              <a:t>e</a:t>
            </a:r>
            <a:r>
              <a:rPr lang="nl-BE" sz="1400" b="1" dirty="0" smtClean="0">
                <a:solidFill>
                  <a:schemeClr val="bg1"/>
                </a:solidFill>
              </a:rPr>
              <a:t>voluerend van actief naar passief</a:t>
            </a:r>
          </a:p>
          <a:p>
            <a:pPr marL="457200" indent="-457200">
              <a:buFontTx/>
              <a:buChar char="-"/>
            </a:pPr>
            <a:r>
              <a:rPr lang="nl-BE" sz="2400" b="1" dirty="0" err="1" smtClean="0">
                <a:solidFill>
                  <a:schemeClr val="bg1"/>
                </a:solidFill>
              </a:rPr>
              <a:t>plopsaland</a:t>
            </a:r>
            <a:r>
              <a:rPr lang="nl-BE" sz="24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4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behulpzaam</a:t>
            </a:r>
          </a:p>
          <a:p>
            <a:pPr marL="457200" indent="-457200">
              <a:buFontTx/>
              <a:buChar char="-"/>
            </a:pPr>
            <a:r>
              <a:rPr lang="nl-BE" sz="2400" b="1" dirty="0">
                <a:solidFill>
                  <a:schemeClr val="bg1"/>
                </a:solidFill>
              </a:rPr>
              <a:t>s</a:t>
            </a:r>
            <a:r>
              <a:rPr lang="nl-BE" sz="2400" b="1" dirty="0" smtClean="0">
                <a:solidFill>
                  <a:schemeClr val="bg1"/>
                </a:solidFill>
              </a:rPr>
              <a:t>ociaal</a:t>
            </a: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(te) rustig</a:t>
            </a:r>
          </a:p>
          <a:p>
            <a:pPr marL="457200" indent="-457200">
              <a:buFontTx/>
              <a:buChar char="-"/>
            </a:pPr>
            <a:r>
              <a:rPr lang="nl-BE" sz="2400" b="1" dirty="0">
                <a:solidFill>
                  <a:schemeClr val="bg1"/>
                </a:solidFill>
              </a:rPr>
              <a:t>l</a:t>
            </a:r>
            <a:r>
              <a:rPr lang="nl-BE" sz="2400" b="1" dirty="0" smtClean="0">
                <a:solidFill>
                  <a:schemeClr val="bg1"/>
                </a:solidFill>
              </a:rPr>
              <a:t>ogisch denken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Maarten Boone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7" name="Picture 3" descr="C:\Users\Maarten\Pictures\2015\05-2015\gran canaria\DSCN1319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0064"/>
            <a:ext cx="24482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07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nl-BE" smtClean="0"/>
          </a:p>
        </p:txBody>
      </p:sp>
      <p:pic>
        <p:nvPicPr>
          <p:cNvPr id="512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24400" y="457200"/>
            <a:ext cx="4267200" cy="6070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altLang="nl-BE" sz="2800" b="1">
                <a:solidFill>
                  <a:schemeClr val="bg1"/>
                </a:solidFill>
              </a:rPr>
              <a:t>Interesses:</a:t>
            </a: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lopen</a:t>
            </a:r>
            <a:endParaRPr lang="nl-BE" altLang="nl-BE" sz="2800" b="1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fotografie</a:t>
            </a: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tuinieren</a:t>
            </a:r>
          </a:p>
          <a:p>
            <a:pPr>
              <a:buFontTx/>
              <a:buChar char="-"/>
            </a:pPr>
            <a:endParaRPr lang="nl-BE" altLang="nl-BE" sz="2800" b="1">
              <a:solidFill>
                <a:schemeClr val="bg1"/>
              </a:solidFill>
            </a:endParaRPr>
          </a:p>
          <a:p>
            <a:r>
              <a:rPr lang="nl-BE" altLang="nl-BE" sz="2800" b="1">
                <a:solidFill>
                  <a:schemeClr val="bg1"/>
                </a:solidFill>
              </a:rPr>
              <a:t>Talenten/vaardigheden:</a:t>
            </a: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koken</a:t>
            </a: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aperitieven</a:t>
            </a:r>
          </a:p>
          <a:p>
            <a:pPr>
              <a:buFontTx/>
              <a:buChar char="-"/>
            </a:pPr>
            <a:r>
              <a:rPr lang="nl-BE" altLang="nl-BE" sz="2800" b="1">
                <a:solidFill>
                  <a:schemeClr val="bg1"/>
                </a:solidFill>
              </a:rPr>
              <a:t> die twee hiernaast in het gareel houden</a:t>
            </a:r>
          </a:p>
          <a:p>
            <a:endParaRPr lang="nl-BE" altLang="nl-BE" sz="2800" b="1">
              <a:solidFill>
                <a:schemeClr val="bg1"/>
              </a:solidFill>
            </a:endParaRPr>
          </a:p>
          <a:p>
            <a:endParaRPr lang="nl-BE" altLang="nl-BE" sz="2800" b="1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nl-BE" altLang="nl-BE" sz="2800" b="1">
              <a:solidFill>
                <a:schemeClr val="bg1"/>
              </a:solidFill>
            </a:endParaRPr>
          </a:p>
          <a:p>
            <a:endParaRPr lang="nl-BE" altLang="nl-BE" sz="2800" b="1">
              <a:solidFill>
                <a:schemeClr val="bg1"/>
              </a:solidFill>
            </a:endParaRPr>
          </a:p>
        </p:txBody>
      </p:sp>
      <p:sp>
        <p:nvSpPr>
          <p:cNvPr id="5125" name="Tekstvak 5"/>
          <p:cNvSpPr txBox="1">
            <a:spLocks noChangeArrowheads="1"/>
          </p:cNvSpPr>
          <p:nvPr/>
        </p:nvSpPr>
        <p:spPr bwMode="auto">
          <a:xfrm>
            <a:off x="1524000" y="502920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altLang="nl-BE" sz="2400">
                <a:solidFill>
                  <a:srgbClr val="FF0000"/>
                </a:solidFill>
              </a:rPr>
              <a:t>Pascal Blondeel </a:t>
            </a:r>
          </a:p>
        </p:txBody>
      </p:sp>
      <p:sp>
        <p:nvSpPr>
          <p:cNvPr id="5126" name="Tekstvak 6"/>
          <p:cNvSpPr txBox="1">
            <a:spLocks noChangeArrowheads="1"/>
          </p:cNvSpPr>
          <p:nvPr/>
        </p:nvSpPr>
        <p:spPr bwMode="auto">
          <a:xfrm>
            <a:off x="1476375" y="1916113"/>
            <a:ext cx="27352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nl-BE" altLang="nl-BE"/>
          </a:p>
          <a:p>
            <a:pPr algn="ctr"/>
            <a:endParaRPr lang="nl-BE" altLang="nl-BE"/>
          </a:p>
          <a:p>
            <a:pPr algn="ctr"/>
            <a:endParaRPr lang="nl-BE" altLang="nl-BE" sz="4400"/>
          </a:p>
          <a:p>
            <a:pPr algn="ctr"/>
            <a:r>
              <a:rPr lang="nl-BE" altLang="nl-BE" sz="4400"/>
              <a:t>FOTO</a:t>
            </a:r>
          </a:p>
          <a:p>
            <a:pPr algn="ctr"/>
            <a:endParaRPr lang="nl-BE" altLang="nl-BE"/>
          </a:p>
          <a:p>
            <a:pPr algn="ctr"/>
            <a:endParaRPr lang="nl-BE" altLang="nl-BE"/>
          </a:p>
          <a:p>
            <a:pPr algn="ctr"/>
            <a:endParaRPr lang="nl-BE" altLang="nl-BE"/>
          </a:p>
        </p:txBody>
      </p:sp>
      <p:pic>
        <p:nvPicPr>
          <p:cNvPr id="5127" name="Picture 7" descr="IMG_3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592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284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Wetenschappen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Talen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Mensen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Hulpvaardig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Leervaardig</a:t>
            </a: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51754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>
                <a:solidFill>
                  <a:srgbClr val="FF0000"/>
                </a:solidFill>
              </a:rPr>
              <a:t>Anne-Mie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err="1" smtClean="0">
                <a:solidFill>
                  <a:srgbClr val="FF0000"/>
                </a:solidFill>
              </a:rPr>
              <a:t>Bael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612" y="2132856"/>
            <a:ext cx="268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61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Kids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Onderwijs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Goe filmke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ICT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Party!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Bakken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Administratie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smtClean="0">
                <a:solidFill>
                  <a:schemeClr val="bg1"/>
                </a:solidFill>
              </a:rPr>
              <a:t>Automatiseren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486916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Katleen Maesschalck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2088" t="23750" r="48425" b="55250"/>
          <a:stretch/>
        </p:blipFill>
        <p:spPr>
          <a:xfrm>
            <a:off x="1907704" y="1880687"/>
            <a:ext cx="1800200" cy="29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Fietsen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Sporten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Voetbal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Kids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Delegeren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Manpower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Carlos Schollaert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338" t="7503" r="37400" b="50998"/>
          <a:stretch/>
        </p:blipFill>
        <p:spPr>
          <a:xfrm>
            <a:off x="1691680" y="1868134"/>
            <a:ext cx="2329976" cy="30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4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Koken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Mooie film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Voetbal zoon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Feestje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Koken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Bakken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Girlpower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Anja Maesschalck 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50" t="1700" r="38975" b="11151"/>
          <a:stretch/>
        </p:blipFill>
        <p:spPr>
          <a:xfrm>
            <a:off x="1835696" y="1916832"/>
            <a:ext cx="1977116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5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G</a:t>
            </a:r>
            <a:r>
              <a:rPr lang="nl-BE" sz="2800" b="1" dirty="0" smtClean="0">
                <a:solidFill>
                  <a:schemeClr val="bg1"/>
                </a:solidFill>
              </a:rPr>
              <a:t>ezin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Avondschool Zweeds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De natuur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Plannen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Talen 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Sociaal zijn</a:t>
            </a:r>
          </a:p>
          <a:p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4869159"/>
            <a:ext cx="31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Evelien Van </a:t>
            </a:r>
            <a:r>
              <a:rPr lang="nl-BE" sz="2400" dirty="0" err="1" smtClean="0">
                <a:solidFill>
                  <a:srgbClr val="FF0000"/>
                </a:solidFill>
              </a:rPr>
              <a:t>Doorselaer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69876" y="2077155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77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4104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Sociale contacten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Reizen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Genieten samen met Geert, Hanne en Tinne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Sporten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Uitleggen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Fashion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Cedrine Frérart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endParaRPr lang="nl-BE" sz="4400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1349807" y="2221486"/>
            <a:ext cx="2988000" cy="224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90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Interesses/hobby’s:</a:t>
            </a:r>
          </a:p>
          <a:p>
            <a:pPr marL="457200" indent="-457200">
              <a:buFontTx/>
              <a:buChar char="-"/>
            </a:pPr>
            <a:r>
              <a:rPr lang="nl-BE" sz="2800" b="1" dirty="0" err="1" smtClean="0">
                <a:solidFill>
                  <a:schemeClr val="bg1"/>
                </a:solidFill>
              </a:rPr>
              <a:t>aërobic</a:t>
            </a:r>
            <a:r>
              <a:rPr lang="nl-BE" sz="2800" b="1" dirty="0" smtClean="0">
                <a:solidFill>
                  <a:schemeClr val="bg1"/>
                </a:solidFill>
              </a:rPr>
              <a:t> en BBB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leuke dingen doen met mijn gezin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lekker eten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weggaan met vriendinnen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tweedehandsverkoop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opruimen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problemen oplossen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i</a:t>
            </a:r>
            <a:r>
              <a:rPr lang="nl-BE" sz="2800" b="1" dirty="0" smtClean="0">
                <a:solidFill>
                  <a:schemeClr val="bg1"/>
                </a:solidFill>
              </a:rPr>
              <a:t>nformatie opzoeken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FF0000"/>
                </a:solidFill>
              </a:rPr>
              <a:t>Ellen Stevens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 descr="D:\Gebruikersgegevens\stevenen\Documents\Mijn afbeeldingen\1330685399630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62936"/>
            <a:ext cx="216408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81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 (thrillers)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Lachen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Feestjes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Zang – piano spelen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Organisatie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Creatief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Dingen uitstellen tot op het laatste </a:t>
            </a:r>
            <a:r>
              <a:rPr lang="nl-BE" sz="2800" b="1" dirty="0" err="1" smtClean="0">
                <a:solidFill>
                  <a:schemeClr val="bg1"/>
                </a:solidFill>
              </a:rPr>
              <a:t>nippereken</a:t>
            </a: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807" y="1849036"/>
            <a:ext cx="2338001" cy="29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56442" y="484061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Katrien De  Meyer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09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Mijn dochtertje Lien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Leuke dingen doen met    het gezinnetje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Zumba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lachen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dansen</a:t>
            </a:r>
          </a:p>
          <a:p>
            <a:r>
              <a:rPr lang="nl-BE" sz="2800" b="1" smtClean="0">
                <a:solidFill>
                  <a:schemeClr val="bg1"/>
                </a:solidFill>
              </a:rPr>
              <a:t>- tandjes </a:t>
            </a:r>
            <a:r>
              <a:rPr lang="nl-BE" sz="2800" b="1" dirty="0" smtClean="0">
                <a:solidFill>
                  <a:schemeClr val="bg1"/>
                </a:solidFill>
              </a:rPr>
              <a:t>vullen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83667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Isabelle Bourgeois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7" name="Picture 3" descr="C:\Users\Isabelle\Desktop\_MG_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057" y="1989332"/>
            <a:ext cx="3217501" cy="27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17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Tijd met kindjes spenderen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Uitstapjes doen met gezin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r>
              <a:rPr lang="nl-BE" sz="2800" b="1" dirty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err="1">
                <a:solidFill>
                  <a:schemeClr val="bg1"/>
                </a:solidFill>
              </a:rPr>
              <a:t>multitasken</a:t>
            </a:r>
            <a:endParaRPr lang="nl-BE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>
                <a:solidFill>
                  <a:schemeClr val="bg1"/>
                </a:solidFill>
              </a:rPr>
              <a:t>organiseren</a:t>
            </a:r>
            <a:endParaRPr lang="nl-BE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sz="2400">
                <a:solidFill>
                  <a:srgbClr val="FF0000"/>
                </a:solidFill>
              </a:rPr>
              <a:t>Sarah Van Rossem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3" name="Afbeelding 2" descr="20150805_1407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68467" y="2247511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48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breien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sociaal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creatief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Liesbet Roelandt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9" name="Picture 8" descr="foto liesb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2286016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2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548680"/>
            <a:ext cx="41044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Interesses/hobby’s: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Mijn kinderen staan op nummer 1!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Ouderraad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TV kijken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Op stap gaan, met en zonder de kinderen </a:t>
            </a:r>
          </a:p>
          <a:p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Betrouwbaar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Taxi mama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Keep </a:t>
            </a:r>
            <a:r>
              <a:rPr lang="nl-BE" sz="2800" b="1" dirty="0" err="1" smtClean="0">
                <a:solidFill>
                  <a:schemeClr val="bg1"/>
                </a:solidFill>
              </a:rPr>
              <a:t>on</a:t>
            </a:r>
            <a:r>
              <a:rPr lang="nl-BE" sz="2800" b="1" dirty="0" smtClean="0">
                <a:solidFill>
                  <a:schemeClr val="bg1"/>
                </a:solidFill>
              </a:rPr>
              <a:t> </a:t>
            </a:r>
            <a:r>
              <a:rPr lang="nl-BE" sz="2800" b="1" dirty="0" err="1" smtClean="0">
                <a:solidFill>
                  <a:schemeClr val="bg1"/>
                </a:solidFill>
              </a:rPr>
              <a:t>smiling</a:t>
            </a:r>
            <a:r>
              <a:rPr lang="nl-BE" sz="2800" b="1" smtClean="0">
                <a:solidFill>
                  <a:schemeClr val="bg1"/>
                </a:solidFill>
              </a:rPr>
              <a:t>!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Soms te goed voor deze wereld </a:t>
            </a:r>
            <a:r>
              <a:rPr lang="nl-BE" sz="2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48691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Naam:  Veerle De Pril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8" name="Afbeelding 7" descr="DSC00004.JPG"/>
          <p:cNvPicPr>
            <a:picLocks noChangeAspect="1"/>
          </p:cNvPicPr>
          <p:nvPr/>
        </p:nvPicPr>
        <p:blipFill>
          <a:blip r:embed="rId3" cstate="print"/>
          <a:srcRect l="11399" t="3865" r="26499" b="5952"/>
          <a:stretch>
            <a:fillRect/>
          </a:stretch>
        </p:blipFill>
        <p:spPr>
          <a:xfrm>
            <a:off x="1403648" y="1844824"/>
            <a:ext cx="2664295" cy="29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16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Naam: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23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Naam: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86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interieurinrichting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Kinderkleertjes kopen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stikken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</a:t>
            </a:r>
            <a:r>
              <a:rPr lang="nl-BE" sz="2800" b="1" dirty="0" err="1" smtClean="0">
                <a:solidFill>
                  <a:schemeClr val="bg1"/>
                </a:solidFill>
              </a:rPr>
              <a:t>Social</a:t>
            </a:r>
            <a:r>
              <a:rPr lang="nl-BE" sz="2800" b="1" dirty="0" smtClean="0">
                <a:solidFill>
                  <a:schemeClr val="bg1"/>
                </a:solidFill>
              </a:rPr>
              <a:t> media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organiseren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Inrichten en opruimen</a:t>
            </a:r>
          </a:p>
          <a:p>
            <a:r>
              <a:rPr lang="nl-BE" sz="2800" b="1" dirty="0" smtClean="0">
                <a:solidFill>
                  <a:schemeClr val="bg1"/>
                </a:solidFill>
              </a:rPr>
              <a:t>- creatief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</a:rPr>
              <a:t>Sara </a:t>
            </a:r>
            <a:r>
              <a:rPr lang="nl-BE" sz="2400" b="1" dirty="0" err="1" smtClean="0">
                <a:solidFill>
                  <a:srgbClr val="FF0000"/>
                </a:solidFill>
              </a:rPr>
              <a:t>Paridaens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 descr="C:\Users\vdvc\Desktop\20150718_121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65071" y="2516185"/>
            <a:ext cx="2957473" cy="17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9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260648"/>
            <a:ext cx="38884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Eten en drinken </a:t>
            </a:r>
            <a:r>
              <a:rPr lang="en-US" sz="2800" b="1" dirty="0" smtClean="0">
                <a:solidFill>
                  <a:schemeClr val="bg1"/>
                </a:solidFill>
                <a:sym typeface="Wingdings"/>
              </a:rPr>
              <a:t>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Reizen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Interieur 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bg1"/>
                </a:solidFill>
              </a:rPr>
              <a:t>M</a:t>
            </a:r>
            <a:r>
              <a:rPr lang="nl-BE" sz="2800" b="1" dirty="0" smtClean="0">
                <a:solidFill>
                  <a:schemeClr val="bg1"/>
                </a:solidFill>
              </a:rPr>
              <a:t>ode</a:t>
            </a:r>
          </a:p>
          <a:p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Visualiseren en labeltjes plakken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Ordenen (OCD-stijl)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Luisteren, maar vooral ook veel babbelen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Pinnen &amp; organiseren van de speelkamer</a:t>
            </a:r>
          </a:p>
          <a:p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03648" y="50851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Dominique De Bondt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8" name="Picture 7" descr="Macintosh HD:Users:tkeppens:Desktop:DSC_0196 2-cirke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121" t="11562" r="13957" b="8937"/>
          <a:stretch/>
        </p:blipFill>
        <p:spPr bwMode="auto">
          <a:xfrm>
            <a:off x="1547665" y="2047358"/>
            <a:ext cx="2331647" cy="2965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84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Reizen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Spijs en drank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Technologie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Fietsen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Oplossingsgericht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Doen!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051720" y="50851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Toon Keppens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000" r="19000"/>
          <a:stretch/>
        </p:blipFill>
        <p:spPr>
          <a:xfrm>
            <a:off x="1584503" y="1988492"/>
            <a:ext cx="252028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5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Interesses/hobby’s: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Focus op kinderen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Munten verzamelen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Feesten</a:t>
            </a:r>
          </a:p>
          <a:p>
            <a:pPr marL="457200" indent="-457200">
              <a:buFontTx/>
              <a:buChar char="-"/>
            </a:pPr>
            <a:r>
              <a:rPr lang="nl-BE" sz="2800" b="1" dirty="0">
                <a:solidFill>
                  <a:schemeClr val="bg1"/>
                </a:solidFill>
              </a:rPr>
              <a:t>L</a:t>
            </a:r>
            <a:r>
              <a:rPr lang="nl-BE" sz="2800" b="1" dirty="0" smtClean="0">
                <a:solidFill>
                  <a:schemeClr val="bg1"/>
                </a:solidFill>
              </a:rPr>
              <a:t>ezen  </a:t>
            </a:r>
          </a:p>
          <a:p>
            <a:pPr marL="457200" indent="-457200">
              <a:buFontTx/>
              <a:buChar char="-"/>
            </a:pPr>
            <a:r>
              <a:rPr lang="nl-BE" sz="2800" b="1" smtClean="0">
                <a:solidFill>
                  <a:schemeClr val="bg1"/>
                </a:solidFill>
              </a:rPr>
              <a:t>Allerlei sporten volgen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Verenigingsleven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Luisteren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Flexibel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06339" y="48691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FF0000"/>
                </a:solidFill>
              </a:rPr>
              <a:t>Wim De Coen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805" b="26684"/>
          <a:stretch/>
        </p:blipFill>
        <p:spPr bwMode="auto">
          <a:xfrm>
            <a:off x="1605812" y="1941504"/>
            <a:ext cx="2475991" cy="292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5812" y="1916832"/>
            <a:ext cx="24759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01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Hobby’s /school kinderen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knutselen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Stipt zijn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Opruimen/ordenen/</a:t>
            </a:r>
          </a:p>
          <a:p>
            <a:pPr marL="457200" indent="-457200">
              <a:buFontTx/>
              <a:buChar char="-"/>
            </a:pPr>
            <a:r>
              <a:rPr lang="nl-BE" sz="2800" b="1" smtClean="0">
                <a:solidFill>
                  <a:schemeClr val="bg1"/>
                </a:solidFill>
              </a:rPr>
              <a:t>Luisteren,..(maar </a:t>
            </a:r>
            <a:r>
              <a:rPr lang="nl-BE" sz="2800" b="1" dirty="0" smtClean="0">
                <a:solidFill>
                  <a:schemeClr val="bg1"/>
                </a:solidFill>
              </a:rPr>
              <a:t>nog </a:t>
            </a:r>
            <a:r>
              <a:rPr lang="nl-BE" sz="2800" b="1" smtClean="0">
                <a:solidFill>
                  <a:schemeClr val="bg1"/>
                </a:solidFill>
              </a:rPr>
              <a:t>meer babbelen)</a:t>
            </a: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123728" y="50131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 Tanja </a:t>
            </a:r>
            <a:r>
              <a:rPr lang="nl-BE" sz="2400" dirty="0" err="1">
                <a:solidFill>
                  <a:srgbClr val="FF0000"/>
                </a:solidFill>
              </a:rPr>
              <a:t>S</a:t>
            </a:r>
            <a:r>
              <a:rPr lang="nl-BE" sz="2400" dirty="0" err="1" smtClean="0">
                <a:solidFill>
                  <a:srgbClr val="FF0000"/>
                </a:solidFill>
              </a:rPr>
              <a:t>yroit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9" name="Afbeelding 8" descr="12019975_10206725427448760_9162459288506285074_n.jpg"/>
          <p:cNvPicPr>
            <a:picLocks noChangeAspect="1"/>
          </p:cNvPicPr>
          <p:nvPr/>
        </p:nvPicPr>
        <p:blipFill>
          <a:blip r:embed="rId3" cstate="print"/>
          <a:srcRect l="16925" t="5201" r="54725" b="24801"/>
          <a:stretch>
            <a:fillRect/>
          </a:stretch>
        </p:blipFill>
        <p:spPr>
          <a:xfrm>
            <a:off x="1691680" y="1916832"/>
            <a:ext cx="233305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53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4032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Interesses/hobby’s:</a:t>
            </a: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wielrennen</a:t>
            </a:r>
          </a:p>
          <a:p>
            <a:pPr marL="457200" indent="-457200">
              <a:buFontTx/>
              <a:buChar char="-"/>
            </a:pPr>
            <a:r>
              <a:rPr lang="nl-BE" sz="2400" b="1" smtClean="0">
                <a:solidFill>
                  <a:schemeClr val="bg1"/>
                </a:solidFill>
              </a:rPr>
              <a:t>taal</a:t>
            </a:r>
            <a:endParaRPr lang="nl-BE" sz="24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vrije tijd met kindjes en moeder de vrouw</a:t>
            </a:r>
          </a:p>
          <a:p>
            <a:pPr marL="457200" indent="-457200">
              <a:buFontTx/>
              <a:buChar char="-"/>
            </a:pPr>
            <a:r>
              <a:rPr lang="nl-BE" sz="2400" b="1" dirty="0" smtClean="0">
                <a:solidFill>
                  <a:schemeClr val="bg1"/>
                </a:solidFill>
              </a:rPr>
              <a:t>feestje links, feestje rechts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opgeruimd = netjes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puntjes op de i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gedreven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keep </a:t>
            </a:r>
            <a:r>
              <a:rPr lang="nl-BE" sz="2800" b="1" dirty="0" err="1" smtClean="0">
                <a:solidFill>
                  <a:schemeClr val="bg1"/>
                </a:solidFill>
              </a:rPr>
              <a:t>on</a:t>
            </a:r>
            <a:r>
              <a:rPr lang="nl-BE" sz="2800" b="1" dirty="0" smtClean="0">
                <a:solidFill>
                  <a:schemeClr val="bg1"/>
                </a:solidFill>
              </a:rPr>
              <a:t> </a:t>
            </a:r>
            <a:r>
              <a:rPr lang="nl-BE" sz="2800" b="1" dirty="0" err="1" smtClean="0">
                <a:solidFill>
                  <a:schemeClr val="bg1"/>
                </a:solidFill>
              </a:rPr>
              <a:t>smiling</a:t>
            </a:r>
            <a:r>
              <a:rPr lang="nl-BE" sz="2800" b="1" dirty="0" smtClean="0">
                <a:solidFill>
                  <a:schemeClr val="bg1"/>
                </a:solidFill>
              </a:rPr>
              <a:t>!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47664" y="505556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Bart Van </a:t>
            </a:r>
            <a:r>
              <a:rPr lang="nl-BE" sz="2400" dirty="0" err="1" smtClean="0">
                <a:solidFill>
                  <a:srgbClr val="FF0000"/>
                </a:solidFill>
              </a:rPr>
              <a:t>Caekenberg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8" name="Afbeelding 7" descr="C:\Users\van caekenberg\Dropbox\Camera-uploads\2015-09-18 12.41.00.jpg"/>
          <p:cNvPicPr/>
          <p:nvPr/>
        </p:nvPicPr>
        <p:blipFill>
          <a:blip r:embed="rId3" cstate="print"/>
          <a:srcRect l="28666" t="30502" r="32194" b="38066"/>
          <a:stretch>
            <a:fillRect/>
          </a:stretch>
        </p:blipFill>
        <p:spPr bwMode="auto">
          <a:xfrm>
            <a:off x="1763688" y="1844824"/>
            <a:ext cx="2254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8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4716016" y="980728"/>
            <a:ext cx="38884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</a:rPr>
              <a:t>Interesses: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Lezen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Films kijken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Knutselen 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Feestjes bouwen</a:t>
            </a:r>
          </a:p>
          <a:p>
            <a:pPr marL="457200" indent="-457200">
              <a:buFontTx/>
              <a:buChar char="-"/>
            </a:pPr>
            <a:endParaRPr lang="nl-BE" sz="2800" b="1" dirty="0" smtClean="0">
              <a:solidFill>
                <a:schemeClr val="bg1"/>
              </a:solidFill>
            </a:endParaRPr>
          </a:p>
          <a:p>
            <a:r>
              <a:rPr lang="nl-BE" sz="2800" b="1" dirty="0" smtClean="0">
                <a:solidFill>
                  <a:schemeClr val="bg1"/>
                </a:solidFill>
              </a:rPr>
              <a:t>Talenten/vaardigheden: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Organiseren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Coördineren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Verzamelen van bezwarend materiaal (</a:t>
            </a:r>
            <a:r>
              <a:rPr lang="nl-BE" sz="2800" b="1" dirty="0" err="1" smtClean="0">
                <a:solidFill>
                  <a:schemeClr val="bg1"/>
                </a:solidFill>
              </a:rPr>
              <a:t>aka</a:t>
            </a:r>
            <a:r>
              <a:rPr lang="nl-BE" sz="2800" b="1" dirty="0" smtClean="0">
                <a:solidFill>
                  <a:schemeClr val="bg1"/>
                </a:solidFill>
              </a:rPr>
              <a:t> </a:t>
            </a:r>
            <a:r>
              <a:rPr lang="nl-BE" sz="2800" b="1" dirty="0" err="1" smtClean="0">
                <a:solidFill>
                  <a:schemeClr val="bg1"/>
                </a:solidFill>
              </a:rPr>
              <a:t>fotokes</a:t>
            </a:r>
            <a:r>
              <a:rPr lang="nl-BE" sz="2800" b="1" dirty="0" smtClean="0">
                <a:solidFill>
                  <a:schemeClr val="bg1"/>
                </a:solidFill>
              </a:rPr>
              <a:t> nemen)</a:t>
            </a:r>
          </a:p>
          <a:p>
            <a:pPr marL="457200" indent="-457200">
              <a:buFontTx/>
              <a:buChar char="-"/>
            </a:pPr>
            <a:r>
              <a:rPr lang="nl-BE" sz="2800" b="1" dirty="0" smtClean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buFontTx/>
              <a:buChar char="-"/>
            </a:pPr>
            <a:endParaRPr lang="nl-BE" sz="2800" b="1" dirty="0">
              <a:solidFill>
                <a:schemeClr val="bg1"/>
              </a:solidFill>
            </a:endParaRPr>
          </a:p>
          <a:p>
            <a:endParaRPr lang="nl-BE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91680" y="48691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Petra Van der Borght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75656" y="1916832"/>
            <a:ext cx="2736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sz="4400" dirty="0" smtClean="0"/>
          </a:p>
          <a:p>
            <a:pPr algn="ctr"/>
            <a:r>
              <a:rPr lang="nl-BE" sz="4400" dirty="0" smtClean="0"/>
              <a:t>FOTO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15565" y="2093384"/>
            <a:ext cx="2456486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760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644</Words>
  <Application>Microsoft Macintosh PowerPoint</Application>
  <PresentationFormat>Diavoorstelling (4:3)</PresentationFormat>
  <Paragraphs>415</Paragraphs>
  <Slides>25</Slides>
  <Notes>1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neemt de groepsfoto volgende vergadering?</dc:title>
  <dc:creator>Petra</dc:creator>
  <cp:lastModifiedBy>Jorg Heymans</cp:lastModifiedBy>
  <cp:revision>26</cp:revision>
  <dcterms:created xsi:type="dcterms:W3CDTF">2016-09-05T19:16:13Z</dcterms:created>
  <dcterms:modified xsi:type="dcterms:W3CDTF">2016-09-05T19:16:23Z</dcterms:modified>
</cp:coreProperties>
</file>